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63" r:id="rId2"/>
    <p:sldId id="264" r:id="rId3"/>
    <p:sldId id="265" r:id="rId4"/>
    <p:sldId id="266" r:id="rId5"/>
    <p:sldId id="271" r:id="rId6"/>
    <p:sldId id="270" r:id="rId7"/>
    <p:sldId id="272" r:id="rId8"/>
    <p:sldId id="267" r:id="rId9"/>
    <p:sldId id="268" r:id="rId10"/>
    <p:sldId id="269" r:id="rId11"/>
    <p:sldId id="273" r:id="rId12"/>
    <p:sldId id="276" r:id="rId13"/>
    <p:sldId id="274" r:id="rId14"/>
    <p:sldId id="275" r:id="rId15"/>
    <p:sldId id="277" r:id="rId16"/>
    <p:sldId id="257" r:id="rId17"/>
    <p:sldId id="259" r:id="rId18"/>
    <p:sldId id="260" r:id="rId19"/>
    <p:sldId id="261" r:id="rId20"/>
    <p:sldId id="262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DBA6EC-FE5D-4A62-B87D-CE1E873F0EC4}">
          <p14:sldIdLst>
            <p14:sldId id="263"/>
            <p14:sldId id="264"/>
            <p14:sldId id="265"/>
            <p14:sldId id="266"/>
            <p14:sldId id="271"/>
            <p14:sldId id="270"/>
            <p14:sldId id="272"/>
            <p14:sldId id="267"/>
            <p14:sldId id="268"/>
            <p14:sldId id="269"/>
            <p14:sldId id="273"/>
            <p14:sldId id="276"/>
            <p14:sldId id="274"/>
            <p14:sldId id="275"/>
            <p14:sldId id="277"/>
            <p14:sldId id="257"/>
            <p14:sldId id="259"/>
            <p14:sldId id="260"/>
            <p14:sldId id="261"/>
            <p14:sldId id="262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pos="3817" userDrawn="1">
          <p15:clr>
            <a:srgbClr val="A4A3A4"/>
          </p15:clr>
        </p15:guide>
        <p15:guide id="2" orient="horz" pos="7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7971" autoAdjust="0"/>
  </p:normalViewPr>
  <p:slideViewPr>
    <p:cSldViewPr snapToGrid="0">
      <p:cViewPr varScale="1">
        <p:scale>
          <a:sx n="61" d="100"/>
          <a:sy n="61" d="100"/>
        </p:scale>
        <p:origin x="1056" y="78"/>
      </p:cViewPr>
      <p:guideLst>
        <p:guide pos="3817"/>
        <p:guide orient="horz" pos="70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5B0BA-6291-4D70-95AF-7A326DAE6236}" type="datetimeFigureOut">
              <a:rPr lang="el-GR" smtClean="0"/>
              <a:t>19/3/2016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CF624-6111-443A-A395-7E54CA38520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0687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odebender.cc/sketch:26846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hyperlink" Target="http://www.electrical4u.com/images/PMDC-motor-construction.gi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hyperlink" Target="http://cdn.makeagif.com/media/9-26-2015/Ciypjx.gi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244" y="603764"/>
            <a:ext cx="10079512" cy="862883"/>
          </a:xfrm>
        </p:spPr>
        <p:txBody>
          <a:bodyPr>
            <a:noAutofit/>
          </a:bodyPr>
          <a:lstStyle/>
          <a:p>
            <a:pPr algn="ctr"/>
            <a:r>
              <a:rPr lang="el-G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Συναντήσεις  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endParaRPr lang="el-G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993" y="5741233"/>
            <a:ext cx="2584803" cy="689547"/>
          </a:xfrm>
        </p:spPr>
        <p:txBody>
          <a:bodyPr>
            <a:normAutofit fontScale="77500" lnSpcReduction="20000"/>
          </a:bodyPr>
          <a:lstStyle/>
          <a:p>
            <a:r>
              <a:rPr lang="el-G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ΠΕΡΛΑΤ ΚΟΤΣΙΑΪ</a:t>
            </a:r>
            <a:endParaRPr lang="en-GB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KastoriaRobotics</a:t>
            </a:r>
            <a:r>
              <a:rPr lang="en-GB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2016</a:t>
            </a:r>
            <a:endParaRPr lang="el-G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l-G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920"/>
            <a:ext cx="7096323" cy="23654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06743" y="5709598"/>
            <a:ext cx="220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#</a:t>
            </a:r>
            <a:r>
              <a:rPr lang="en-GB" dirty="0"/>
              <a:t>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73967" y="1813810"/>
            <a:ext cx="5126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Κινητήρες &amp; </a:t>
            </a:r>
            <a:r>
              <a:rPr lang="el-GR" dirty="0" err="1"/>
              <a:t>Σερβοκινητήρες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8810204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81566" y="773470"/>
            <a:ext cx="860844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4400" dirty="0"/>
              <a:t>Εξάσκηση με το </a:t>
            </a:r>
            <a:r>
              <a:rPr lang="en-GB" sz="4400" dirty="0" err="1"/>
              <a:t>OneWayMotor</a:t>
            </a:r>
            <a:endParaRPr lang="en-GB" sz="4400" dirty="0"/>
          </a:p>
          <a:p>
            <a:endParaRPr lang="en-GB" sz="3200" dirty="0"/>
          </a:p>
          <a:p>
            <a:r>
              <a:rPr lang="en-GB" sz="3200" dirty="0"/>
              <a:t>	</a:t>
            </a:r>
          </a:p>
          <a:p>
            <a:r>
              <a:rPr lang="en-GB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04336" y="2551471"/>
            <a:ext cx="9993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400" dirty="0"/>
              <a:t>Πειραματιστείτε με τον κινητήρα όπως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2400" dirty="0"/>
              <a:t>Ταχύτητα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2400" dirty="0"/>
              <a:t>Καθυστέρηση</a:t>
            </a:r>
            <a:endParaRPr lang="en-GB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l-G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2455963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8050" y="773470"/>
            <a:ext cx="76754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/>
              <a:t>Project: Two Way DC Motor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385797" y="1766341"/>
            <a:ext cx="42629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/>
              <a:t>Τι χρειαζόμαστε: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1x DC Motor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2000" dirty="0"/>
              <a:t>Καλώδια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Breadboard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Arduino Uno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2000" dirty="0"/>
              <a:t>Καλώδια «κροκόδειλος» </a:t>
            </a:r>
            <a:endParaRPr lang="en-GB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358326" y="1676400"/>
            <a:ext cx="4262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/>
              <a:t>Στόχος: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2000" dirty="0"/>
              <a:t>Έλεγχος 2 κατευθύνσεων δεξιά και αριστερά του κινητήρα</a:t>
            </a:r>
          </a:p>
        </p:txBody>
      </p:sp>
    </p:spTree>
    <p:extLst>
      <p:ext uri="{BB962C8B-B14F-4D97-AF65-F5344CB8AC3E}">
        <p14:creationId xmlns:p14="http://schemas.microsoft.com/office/powerpoint/2010/main" val="3777597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44842" y="773470"/>
            <a:ext cx="38818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4400" dirty="0"/>
              <a:t>Συνδεσμολογία 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418" y="1911242"/>
            <a:ext cx="7411102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17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43106" y="128893"/>
            <a:ext cx="226183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4400" dirty="0"/>
              <a:t>Κώδικας</a:t>
            </a:r>
            <a:endParaRPr lang="en-GB" sz="4400" dirty="0"/>
          </a:p>
          <a:p>
            <a:endParaRPr lang="en-GB" sz="3200" dirty="0"/>
          </a:p>
          <a:p>
            <a:r>
              <a:rPr lang="en-GB" sz="3200" dirty="0"/>
              <a:t>	</a:t>
            </a:r>
          </a:p>
          <a:p>
            <a:r>
              <a:rPr lang="en-GB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48511" y="5962479"/>
            <a:ext cx="4877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/>
              </a:rPr>
              <a:t>https://codebender.cc/sketch:268460</a:t>
            </a:r>
            <a:endParaRPr lang="el-GR" dirty="0"/>
          </a:p>
          <a:p>
            <a:endParaRPr lang="el-GR" dirty="0"/>
          </a:p>
          <a:p>
            <a:endParaRPr lang="el-GR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613" y="1039520"/>
            <a:ext cx="8506096" cy="492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81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43282" y="773470"/>
            <a:ext cx="84850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4400" dirty="0"/>
              <a:t>Εξάσκηση με το </a:t>
            </a:r>
            <a:r>
              <a:rPr lang="en-GB" sz="4400" dirty="0" err="1"/>
              <a:t>TwoWayMotor</a:t>
            </a:r>
            <a:endParaRPr lang="en-GB" sz="4400" dirty="0"/>
          </a:p>
          <a:p>
            <a:endParaRPr lang="en-GB" sz="3200" dirty="0"/>
          </a:p>
          <a:p>
            <a:r>
              <a:rPr lang="en-GB" sz="3200" dirty="0"/>
              <a:t>	</a:t>
            </a:r>
          </a:p>
          <a:p>
            <a:r>
              <a:rPr lang="en-GB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04336" y="2551471"/>
            <a:ext cx="9993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400" dirty="0"/>
              <a:t>Πειραματιστείτε με τον κινητήρα όπως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2400" dirty="0"/>
              <a:t>Ταχύτητα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2400" dirty="0"/>
              <a:t>Καθυστέρηση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2400" dirty="0"/>
              <a:t>Σειρά υλοποίησης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2612765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33731" y="1678898"/>
            <a:ext cx="8319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dirty="0"/>
              <a:t>Ερωτήσεις με τους κινητήρες;;;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52732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883" y="579009"/>
            <a:ext cx="8534400" cy="1507067"/>
          </a:xfrm>
        </p:spPr>
        <p:txBody>
          <a:bodyPr/>
          <a:lstStyle/>
          <a:p>
            <a:pPr algn="ctr"/>
            <a:r>
              <a:rPr lang="en-GB" dirty="0"/>
              <a:t>Servo motor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733" y="1842236"/>
            <a:ext cx="4306699" cy="422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54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02142" y="773470"/>
            <a:ext cx="43672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4400" dirty="0"/>
              <a:t>Τι είναι το </a:t>
            </a:r>
            <a:r>
              <a:rPr lang="en-GB" sz="4400" dirty="0"/>
              <a:t>Servo?</a:t>
            </a:r>
          </a:p>
          <a:p>
            <a:endParaRPr lang="en-GB" sz="3200" dirty="0"/>
          </a:p>
          <a:p>
            <a:r>
              <a:rPr lang="en-GB" sz="3200" dirty="0"/>
              <a:t>	</a:t>
            </a:r>
          </a:p>
          <a:p>
            <a:r>
              <a:rPr lang="en-GB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8326" y="1676400"/>
            <a:ext cx="86695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Η ετοιμολογία της λέξης </a:t>
            </a:r>
            <a:r>
              <a:rPr lang="en-GB" dirty="0"/>
              <a:t>servo </a:t>
            </a:r>
            <a:r>
              <a:rPr lang="el-GR" dirty="0"/>
              <a:t>είναι: «αναδραστικος μηχανισμός ελέγχου».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Το </a:t>
            </a:r>
            <a:r>
              <a:rPr lang="en-GB" dirty="0"/>
              <a:t>servo </a:t>
            </a:r>
            <a:r>
              <a:rPr lang="el-GR" dirty="0"/>
              <a:t>έχει κυκλώματα ελέγχου που καταγράφει την τρέχουσα γωνία του </a:t>
            </a:r>
            <a:r>
              <a:rPr lang="en-GB" dirty="0"/>
              <a:t>servo</a:t>
            </a:r>
            <a:r>
              <a:rPr lang="el-GR" dirty="0"/>
              <a:t>μοτέρ .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l-G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Αν ο άξονας είναι σε σωστή γωνία, τότε το μοτέρ σβήνει. 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l-G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Αν δεν είναι η σωστή , θα δώσει εντολή να λειτουργήσει το μοτέρ προς τη σωστή κατεύθυνση έτσι ώστε ο άξονας να αποκτήσει τη σωστή γωνία.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 Η ενέργεια που καταναλώνει είναι ανάλογη με το μηχανικό φορτίο που δέχεται.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br>
              <a:rPr lang="el-GR" dirty="0"/>
            </a:br>
            <a:r>
              <a:rPr lang="el-GR" dirty="0"/>
              <a:t>Δηλαδή όσο λιγότερο φορτίο δίνουμε σε ένα </a:t>
            </a:r>
            <a:r>
              <a:rPr lang="en-GB" dirty="0"/>
              <a:t>servo </a:t>
            </a:r>
            <a:r>
              <a:rPr lang="el-GR" dirty="0"/>
              <a:t>τόσο λιγότερη ενέργεια καταναλώνει. </a:t>
            </a:r>
          </a:p>
        </p:txBody>
      </p:sp>
    </p:spTree>
    <p:extLst>
      <p:ext uri="{BB962C8B-B14F-4D97-AF65-F5344CB8AC3E}">
        <p14:creationId xmlns:p14="http://schemas.microsoft.com/office/powerpoint/2010/main" val="4263945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44842" y="773470"/>
            <a:ext cx="38818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4400" dirty="0"/>
              <a:t>Συνδεσμολογία 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92" y="1542911"/>
            <a:ext cx="9111036" cy="490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60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54865" y="773470"/>
            <a:ext cx="226183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4400" dirty="0"/>
              <a:t>Κώδικας</a:t>
            </a:r>
            <a:endParaRPr lang="en-GB" sz="4400" dirty="0"/>
          </a:p>
          <a:p>
            <a:endParaRPr lang="en-GB" sz="3200" dirty="0"/>
          </a:p>
          <a:p>
            <a:r>
              <a:rPr lang="en-GB" sz="3200" dirty="0"/>
              <a:t>	</a:t>
            </a:r>
          </a:p>
          <a:p>
            <a:r>
              <a:rPr lang="en-GB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33943" y="5561351"/>
            <a:ext cx="8745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https://codebender.cc/sketch:268494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656" y="1579405"/>
            <a:ext cx="7227022" cy="375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15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3807" y="593999"/>
            <a:ext cx="6420549" cy="665175"/>
          </a:xfrm>
        </p:spPr>
        <p:txBody>
          <a:bodyPr/>
          <a:lstStyle/>
          <a:p>
            <a:pPr algn="ctr"/>
            <a:r>
              <a:rPr lang="el-GR" dirty="0" err="1"/>
              <a:t>Περιληψη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379095" y="1918741"/>
            <a:ext cx="5636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Κινητήρες σταθερής τάσης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err="1"/>
              <a:t>Σερβοκινητήρες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Βιβλιοθήκες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Συναρτήσεις</a:t>
            </a:r>
          </a:p>
        </p:txBody>
      </p:sp>
    </p:spTree>
    <p:extLst>
      <p:ext uri="{BB962C8B-B14F-4D97-AF65-F5344CB8AC3E}">
        <p14:creationId xmlns:p14="http://schemas.microsoft.com/office/powerpoint/2010/main" val="3744582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98162" y="773470"/>
            <a:ext cx="53752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4400" dirty="0"/>
              <a:t>Εξάσκηση με το </a:t>
            </a:r>
            <a:r>
              <a:rPr lang="en-GB" sz="4400" dirty="0"/>
              <a:t>Servo</a:t>
            </a:r>
          </a:p>
          <a:p>
            <a:endParaRPr lang="en-GB" sz="3200" dirty="0"/>
          </a:p>
          <a:p>
            <a:r>
              <a:rPr lang="en-GB" sz="3200" dirty="0"/>
              <a:t>	</a:t>
            </a:r>
          </a:p>
          <a:p>
            <a:r>
              <a:rPr lang="en-GB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5999" y="2804795"/>
            <a:ext cx="87457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2400" dirty="0"/>
              <a:t>Συνδέστε τον </a:t>
            </a:r>
            <a:r>
              <a:rPr lang="en-GB" sz="2400" dirty="0"/>
              <a:t>Servo </a:t>
            </a:r>
            <a:r>
              <a:rPr lang="el-GR" sz="2400" dirty="0"/>
              <a:t>Κινητήρα στην πλακέτα </a:t>
            </a:r>
            <a:r>
              <a:rPr lang="en-GB" sz="2400" dirty="0"/>
              <a:t>Arduino Uno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2400" dirty="0"/>
              <a:t>Και δοκιμάστε την περιστροφή του σε διάφορες μοίρες (πχ 90,45,180 </a:t>
            </a:r>
            <a:r>
              <a:rPr lang="el-GR" sz="2400" dirty="0" err="1"/>
              <a:t>κλπ</a:t>
            </a:r>
            <a:r>
              <a:rPr lang="el-GR" sz="2400" dirty="0"/>
              <a:t>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l-GR" sz="2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02242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27887" y="773470"/>
            <a:ext cx="2715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4400" dirty="0" err="1"/>
              <a:t>Άσκησεις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012894" y="2295129"/>
            <a:ext cx="87457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l-GR" sz="2400" dirty="0"/>
              <a:t>Χρησιμοποιήστε έναν κινητήρα </a:t>
            </a:r>
            <a:r>
              <a:rPr lang="en-GB" sz="2400" dirty="0"/>
              <a:t>DC</a:t>
            </a:r>
            <a:r>
              <a:rPr lang="el-GR" sz="2400" dirty="0"/>
              <a:t> όπου:</a:t>
            </a: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l-GR" sz="2400" dirty="0"/>
              <a:t>Θα περιστρέφεται δεξιόστροφα</a:t>
            </a: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l-GR" sz="2400" dirty="0"/>
              <a:t>Θα ξεκινάει η ταχύτητα του από το μηδέν έως την τελική του ταχύτητα (255)</a:t>
            </a:r>
            <a:endParaRPr lang="en-GB" sz="2400" dirty="0"/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l-GR" sz="2400" dirty="0"/>
              <a:t>Καθυστέρηση 50</a:t>
            </a:r>
            <a:r>
              <a:rPr lang="en-GB" sz="2400" dirty="0"/>
              <a:t>milliseconds	</a:t>
            </a:r>
            <a:endParaRPr lang="el-GR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633928" y="5351489"/>
            <a:ext cx="749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#TIP</a:t>
            </a:r>
            <a:r>
              <a:rPr lang="el-GR" dirty="0"/>
              <a:t> χρησιμοποιήστε δομή ελέγχου </a:t>
            </a:r>
            <a:r>
              <a:rPr lang="en-GB" dirty="0"/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85478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882" y="419724"/>
            <a:ext cx="8534400" cy="856883"/>
          </a:xfrm>
        </p:spPr>
        <p:txBody>
          <a:bodyPr/>
          <a:lstStyle/>
          <a:p>
            <a:pPr algn="ctr"/>
            <a:r>
              <a:rPr lang="el-GR" dirty="0" err="1"/>
              <a:t>Κινητηρας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944" y="1649361"/>
            <a:ext cx="3940277" cy="394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83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95599" y="773470"/>
            <a:ext cx="55803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4400" dirty="0"/>
              <a:t>Τι είναι ο κινητήρας;</a:t>
            </a:r>
            <a:endParaRPr lang="en-GB" sz="4400" dirty="0"/>
          </a:p>
          <a:p>
            <a:endParaRPr lang="en-GB" sz="3200" dirty="0"/>
          </a:p>
          <a:p>
            <a:r>
              <a:rPr lang="en-GB" sz="3200" dirty="0"/>
              <a:t>	</a:t>
            </a:r>
          </a:p>
          <a:p>
            <a:r>
              <a:rPr lang="en-GB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8326" y="1676400"/>
            <a:ext cx="86695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/>
              <a:t>Ενας ηλεκτροκινητήρας ο οποίος πραγματοποιεί κινηση οταν του δώσουμε ρεύμα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/>
              <a:t>Μπορεί να </a:t>
            </a:r>
            <a:r>
              <a:rPr lang="el-GR" sz="2000" dirty="0" err="1"/>
              <a:t>περιστραφεί</a:t>
            </a:r>
            <a:r>
              <a:rPr lang="el-GR" sz="2000" dirty="0"/>
              <a:t> δεξιόστροφα και αριστερόστροφα.</a:t>
            </a:r>
          </a:p>
        </p:txBody>
      </p:sp>
    </p:spTree>
    <p:extLst>
      <p:ext uri="{BB962C8B-B14F-4D97-AF65-F5344CB8AC3E}">
        <p14:creationId xmlns:p14="http://schemas.microsoft.com/office/powerpoint/2010/main" val="1678539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75309" y="773470"/>
            <a:ext cx="1620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4400" dirty="0"/>
              <a:t>Τύποι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358326" y="1676400"/>
            <a:ext cx="3243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Brushed –</a:t>
            </a:r>
            <a:r>
              <a:rPr lang="el-GR" sz="2000" dirty="0"/>
              <a:t> με </a:t>
            </a:r>
            <a:r>
              <a:rPr lang="el-GR" sz="2000" dirty="0" err="1"/>
              <a:t>ψύκτρα</a:t>
            </a:r>
            <a:endParaRPr lang="el-G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l-GR" sz="2000" dirty="0"/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326" y="2985805"/>
            <a:ext cx="30480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7755" y="1676400"/>
            <a:ext cx="4485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Brushless –</a:t>
            </a:r>
            <a:r>
              <a:rPr lang="el-GR" sz="2000" dirty="0"/>
              <a:t> χωρίς </a:t>
            </a:r>
            <a:r>
              <a:rPr lang="el-GR" sz="2000" dirty="0" err="1"/>
              <a:t>ψύκτρα</a:t>
            </a:r>
            <a:endParaRPr lang="el-G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l-GR" sz="2000" dirty="0"/>
          </a:p>
        </p:txBody>
      </p:sp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309" y="2384286"/>
            <a:ext cx="5487650" cy="30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95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81229" y="773470"/>
            <a:ext cx="64091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4400" dirty="0"/>
              <a:t>Που χρησιμοποιούνται;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358326" y="1676400"/>
            <a:ext cx="86695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/>
              <a:t>Τρισδιάστατοι Εκτυπωτές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/>
              <a:t>Εργαλεία (τρυπάνι)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/>
              <a:t>Σκληροί δίσκοι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CD ROM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/>
              <a:t>Ανελκυστήρες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Drones</a:t>
            </a:r>
          </a:p>
        </p:txBody>
      </p:sp>
    </p:spTree>
    <p:extLst>
      <p:ext uri="{BB962C8B-B14F-4D97-AF65-F5344CB8AC3E}">
        <p14:creationId xmlns:p14="http://schemas.microsoft.com/office/powerpoint/2010/main" val="2047897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1824" y="773470"/>
            <a:ext cx="7487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/>
              <a:t>Project: </a:t>
            </a:r>
            <a:r>
              <a:rPr lang="en-GB" sz="4400" dirty="0" err="1"/>
              <a:t>OneWayDC</a:t>
            </a:r>
            <a:r>
              <a:rPr lang="en-GB" sz="4400" dirty="0"/>
              <a:t> Motor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385797" y="1766341"/>
            <a:ext cx="42629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/>
              <a:t>Τι χρειαζόμαστε: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1x DC Motor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2000" dirty="0"/>
              <a:t>Καλώδια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Breadboard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Arduino Uno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2000" dirty="0"/>
              <a:t>Καλώδια «κροκόδειλος» </a:t>
            </a:r>
            <a:endParaRPr lang="en-GB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358326" y="1676400"/>
            <a:ext cx="4262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/>
              <a:t>Στόχος: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2000" dirty="0"/>
              <a:t>Γνωριμία με κινητήρες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2000" dirty="0"/>
              <a:t>Αναλογικές τιμές</a:t>
            </a:r>
          </a:p>
        </p:txBody>
      </p:sp>
    </p:spTree>
    <p:extLst>
      <p:ext uri="{BB962C8B-B14F-4D97-AF65-F5344CB8AC3E}">
        <p14:creationId xmlns:p14="http://schemas.microsoft.com/office/powerpoint/2010/main" val="446884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44842" y="773470"/>
            <a:ext cx="38818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4400" dirty="0"/>
              <a:t>Συνδεσμολογία 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693" y="1911242"/>
            <a:ext cx="9724553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63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54865" y="773470"/>
            <a:ext cx="226183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4400" dirty="0"/>
              <a:t>Κώδικας</a:t>
            </a:r>
            <a:endParaRPr lang="en-GB" sz="4400" dirty="0"/>
          </a:p>
          <a:p>
            <a:endParaRPr lang="en-GB" sz="3200" dirty="0"/>
          </a:p>
          <a:p>
            <a:r>
              <a:rPr lang="en-GB" sz="3200" dirty="0"/>
              <a:t>	</a:t>
            </a:r>
          </a:p>
          <a:p>
            <a:r>
              <a:rPr lang="en-GB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3593" y="5764924"/>
            <a:ext cx="738263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</a:t>
            </a:r>
            <a:r>
              <a:rPr lang="en-GB" sz="2800" dirty="0"/>
              <a:t>codebender.cc/sketch:268460</a:t>
            </a:r>
            <a:endParaRPr lang="el-GR" dirty="0"/>
          </a:p>
          <a:p>
            <a:endParaRPr lang="el-GR" dirty="0">
              <a:solidFill>
                <a:schemeClr val="bg2"/>
              </a:solidFill>
            </a:endParaRPr>
          </a:p>
          <a:p>
            <a:endParaRPr lang="el-GR" dirty="0">
              <a:solidFill>
                <a:schemeClr val="bg2"/>
              </a:solidFill>
            </a:endParaRPr>
          </a:p>
          <a:p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524" y="1789132"/>
            <a:ext cx="7475110" cy="37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88596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2229</TotalTime>
  <Words>297</Words>
  <Application>Microsoft Office PowerPoint</Application>
  <PresentationFormat>Widescreen</PresentationFormat>
  <Paragraphs>109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Century Gothic</vt:lpstr>
      <vt:lpstr>Times New Roman</vt:lpstr>
      <vt:lpstr>Wingdings 3</vt:lpstr>
      <vt:lpstr>Slice</vt:lpstr>
      <vt:lpstr>Συναντήσεις   Arduino</vt:lpstr>
      <vt:lpstr>Περιληψη</vt:lpstr>
      <vt:lpstr>Κινητηρας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Servo motor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TheDoctor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</dc:title>
  <dc:creator>Perlat Kotsiai</dc:creator>
  <cp:lastModifiedBy>Perlat Kotsiai</cp:lastModifiedBy>
  <cp:revision>231</cp:revision>
  <dcterms:created xsi:type="dcterms:W3CDTF">2014-12-13T20:53:03Z</dcterms:created>
  <dcterms:modified xsi:type="dcterms:W3CDTF">2016-03-19T13:54:23Z</dcterms:modified>
</cp:coreProperties>
</file>